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3792" autoAdjust="0"/>
  </p:normalViewPr>
  <p:slideViewPr>
    <p:cSldViewPr snapToGrid="0">
      <p:cViewPr varScale="1">
        <p:scale>
          <a:sx n="77" d="100"/>
          <a:sy n="77" d="100"/>
        </p:scale>
        <p:origin x="11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/>
            </a:br>
            <a:r>
              <a:rPr lang="fr-FR"/>
              <a:t>Animation </a:t>
            </a:r>
            <a:r>
              <a:rPr lang="fr-FR" dirty="0"/>
              <a:t>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8.png"/><Relationship Id="rId19" Type="http://schemas.openxmlformats.org/officeDocument/2006/relationships/image" Target="../media/image40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1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6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</a:t>
            </a:r>
            <a:r>
              <a:rPr lang="fr-FR" dirty="0" err="1"/>
              <a:t>manoeuvre</a:t>
            </a:r>
            <a:endParaRPr lang="fr-FR" dirty="0"/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00857" y="1342119"/>
            <a:ext cx="7828718" cy="483008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621" y="3289050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0.Clef d’installation de 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470392" y="4956801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1.Users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5288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B136670-612C-BDC3-0164-B440FFF176FC}"/>
              </a:ext>
            </a:extLst>
          </p:cNvPr>
          <p:cNvSpPr/>
          <p:nvPr/>
        </p:nvSpPr>
        <p:spPr>
          <a:xfrm rot="18860296">
            <a:off x="4953212" y="3122887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54" y="3705826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528880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3856035" y="2614583"/>
            <a:ext cx="173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Action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3A773F3-6D82-B7DE-B1E0-A34B0378C0C2}"/>
              </a:ext>
            </a:extLst>
          </p:cNvPr>
          <p:cNvSpPr/>
          <p:nvPr/>
        </p:nvSpPr>
        <p:spPr>
          <a:xfrm rot="1950197">
            <a:off x="6668903" y="2776610"/>
            <a:ext cx="80691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2160" y="214081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3794" y="424430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0304" y="3166142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37617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AF66396-0D23-727B-4B56-8237B537623E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990F1898-C4FF-C0D7-82E9-4CFEE956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79F17CB-ADBA-657E-4625-7F069FA5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80F4688-B356-27A9-1521-7DF80B9591CC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060709D-8D3E-8BBE-C9AD-07D7BAB398FF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427535" y="2140810"/>
            <a:ext cx="106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Creation</a:t>
            </a:r>
            <a:endParaRPr lang="fr-FR" dirty="0"/>
          </a:p>
          <a:p>
            <a:r>
              <a:rPr lang="fr-FR" dirty="0"/>
              <a:t>D’une PR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88647C-A604-3F2D-6790-0B9B0DA03AA7}"/>
              </a:ext>
            </a:extLst>
          </p:cNvPr>
          <p:cNvSpPr txBox="1"/>
          <p:nvPr/>
        </p:nvSpPr>
        <p:spPr>
          <a:xfrm>
            <a:off x="2364139" y="2911355"/>
            <a:ext cx="132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Fermeture</a:t>
            </a:r>
          </a:p>
          <a:p>
            <a:r>
              <a:rPr lang="fr-FR" dirty="0"/>
              <a:t>D’une PR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</TotalTime>
  <Words>561</Words>
  <Application>Microsoft Office PowerPoint</Application>
  <PresentationFormat>Grand écran</PresentationFormat>
  <Paragraphs>75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17</cp:revision>
  <dcterms:created xsi:type="dcterms:W3CDTF">2024-11-27T08:46:35Z</dcterms:created>
  <dcterms:modified xsi:type="dcterms:W3CDTF">2025-01-24T17:41:51Z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